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23C32-EE78-44F0-9FCC-22748618EFD7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00152-D93A-45E3-9CC9-67F0CD2707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0152-D93A-45E3-9CC9-67F0CD2707B2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2018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DENGUE, SEMANA # 21</a:t>
            </a:r>
          </a:p>
          <a:p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WNDOWS. SSA</a:t>
            </a:r>
          </a:p>
          <a:p>
            <a:r>
              <a:rPr lang="es-MX" sz="1200" dirty="0" smtClean="0"/>
              <a:t>CORTE DE INFORMACION AL  31 - 05 -2018</a:t>
            </a:r>
          </a:p>
          <a:p>
            <a:r>
              <a:rPr lang="es-MX" sz="1200" dirty="0" smtClean="0"/>
              <a:t>DEPARTAMENTO DE VIGILANCIA EPIDEMIOLOGICA</a:t>
            </a:r>
          </a:p>
          <a:p>
            <a:r>
              <a:rPr lang="es-MX" sz="1200" dirty="0" smtClean="0"/>
              <a:t>RESPONSABLE: DR. MAURICIO BERNAL HERNANDEZ</a:t>
            </a:r>
          </a:p>
          <a:p>
            <a:r>
              <a:rPr lang="es-MX" sz="1200" dirty="0" smtClean="0"/>
              <a:t>APOYO TECNICO: ING. ERNESTO NAVARRO HIGUERA</a:t>
            </a:r>
          </a:p>
        </p:txBody>
      </p:sp>
      <p:pic>
        <p:nvPicPr>
          <p:cNvPr id="8" name="Marcador de contenido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</a:t>
            </a: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21 2018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1643042" y="1460089"/>
          <a:ext cx="5572165" cy="5397911"/>
        </p:xfrm>
        <a:graphic>
          <a:graphicData uri="http://schemas.openxmlformats.org/drawingml/2006/table">
            <a:tbl>
              <a:tblPr/>
              <a:tblGrid>
                <a:gridCol w="3136246"/>
                <a:gridCol w="811973"/>
                <a:gridCol w="811973"/>
                <a:gridCol w="811973"/>
              </a:tblGrid>
              <a:tr h="12474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DIRECCION DE SERVICIOS DE SALUD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474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SUBDIRECCION DE CONTROL Y PREVENCION DE ENFERMEDADES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474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DEPARTAMENTO DE VIGILANCIA EPIDEMIOLOGICA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4745"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872">
                <a:tc gridSpan="4">
                  <a:txBody>
                    <a:bodyPr/>
                    <a:lstStyle/>
                    <a:p>
                      <a:pPr algn="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Prontuario semana 21-2018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7009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Padecimiento</a:t>
                      </a:r>
                    </a:p>
                  </a:txBody>
                  <a:tcPr marL="5549" marR="5549" marT="55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2018</a:t>
                      </a:r>
                    </a:p>
                  </a:txBody>
                  <a:tcPr marL="5549" marR="5549" marT="55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</a:p>
                  </a:txBody>
                  <a:tcPr marL="5549" marR="5549" marT="55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Variación</a:t>
                      </a:r>
                    </a:p>
                  </a:txBody>
                  <a:tcPr marL="5549" marR="5549" marT="55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>
                          <a:latin typeface="Arial"/>
                        </a:rPr>
                        <a:t>Infecciones respiratorias agudas *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109,269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119,920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-8.88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latin typeface="Arial"/>
                        </a:rPr>
                        <a:t>Enfermedades diarreicas agudas**</a:t>
                      </a:r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23,616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22,888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3.18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44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Infección de vías urinarias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18,040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18,314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-1.50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Gingivitis y enfermedad periodontal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6,417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7,253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-11.53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Otitis media aguda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6,154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4,833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27.33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Úlceras, gastritis y duodenitis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5,861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5,267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11.28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Conjuntivitis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5,447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5,159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5.58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Enfermedades de Transmisión Sexual ***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2,434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2,016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Calibri"/>
                        </a:rPr>
                        <a:t>20.73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Obesidad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2,193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3,024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-27.48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Hipertensión arterial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1,164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1,314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-11.42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Asma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996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1,067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-6.65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Varicela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926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996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-7.03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Accidentes de transporte en vehículos con motor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813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808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0.62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Diabetes mellitus (ambas) ****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756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866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-12.70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Insuficiencia venosa periférica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507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677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Calibri"/>
                        </a:rPr>
                        <a:t>-25.11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Otras helmintiasis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473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705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-32.91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Quemaduras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421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409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2.93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3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Depresión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324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403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-19.60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7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Hiperplasia de la próstata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241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342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Calibri"/>
                        </a:rPr>
                        <a:t>-29.53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009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Escabiosis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188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239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-21.34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72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 :</a:t>
                      </a:r>
                    </a:p>
                  </a:txBody>
                  <a:tcPr marL="5549" marR="5549" marT="55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190,183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201,989</a:t>
                      </a:r>
                    </a:p>
                  </a:txBody>
                  <a:tcPr marL="5549" marR="5549" marT="55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1" i="0" u="none" strike="noStrike" dirty="0">
                          <a:latin typeface="Calibri"/>
                        </a:rPr>
                        <a:t>-5.84</a:t>
                      </a:r>
                    </a:p>
                  </a:txBody>
                  <a:tcPr marL="5549" marR="5549" marT="5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745"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315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Fuente: EPIMORBI-SUAVE. Subdirección de Prevención y Control de Enfermedades. Secretaría de Salud. B.C.S.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315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*Incluye: infección respiratoria aguda, faringitis, amigdalitis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estreptococica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neumonía, bronconeumonía e influenza.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315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**Incluye: amibiasis intestinal, shigelosis, fiebre tifoidea, giardiasis, enfermedad diarreica aguda, intoxicación alimentaria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1326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bacteriana, paratifoidea, otras salmonelosis y otras infecciones intestinales debidas a protozoarios.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315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***Incluye: VIH, candidiasis urogenital, herpes genital, infección gonocócica genitourinaria, linfogranuloma venéreo,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474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 sífilis adquirida, tricomoniasis urogenital, chancro blando y vulvovaginitis aguda.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745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**** Incluye diabetes mellitus tipo 1 y 2.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474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Observación: Se Incluye información de Consultorios Anexos a Farmacia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326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Nota: información disponible en el sistema de notificación, para el mismo período en ambos años. 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</a:t>
            </a:r>
            <a:r>
              <a:rPr kumimoji="0" lang="es-MX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21</a:t>
            </a:r>
            <a:r>
              <a:rPr kumimoji="0" lang="es-MX" sz="11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s-MX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1571612"/>
            <a:ext cx="5743587" cy="4983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362</Words>
  <Application>Microsoft Office PowerPoint</Application>
  <PresentationFormat>Presentación en pantalla (4:3)</PresentationFormat>
  <Paragraphs>114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B.C.S.  PANORAMA EPIDEMIOLOGICO 2018</vt:lpstr>
      <vt:lpstr>MORBILIDAD GENERAL </vt:lpstr>
      <vt:lpstr>INFLUENZA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B.C.S.  PANORAMA EPIDEMIOLOGICO 2014</dc:title>
  <dc:creator>jgreen</dc:creator>
  <cp:lastModifiedBy>jgreen</cp:lastModifiedBy>
  <cp:revision>32</cp:revision>
  <dcterms:created xsi:type="dcterms:W3CDTF">2018-06-06T16:56:21Z</dcterms:created>
  <dcterms:modified xsi:type="dcterms:W3CDTF">2018-07-09T15:10:10Z</dcterms:modified>
</cp:coreProperties>
</file>