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21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31 - 05 -2018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643042" y="1460089"/>
          <a:ext cx="5572165" cy="5397911"/>
        </p:xfrm>
        <a:graphic>
          <a:graphicData uri="http://schemas.openxmlformats.org/drawingml/2006/table">
            <a:tbl>
              <a:tblPr/>
              <a:tblGrid>
                <a:gridCol w="3136246"/>
                <a:gridCol w="811973"/>
                <a:gridCol w="811973"/>
                <a:gridCol w="811973"/>
              </a:tblGrid>
              <a:tr h="1247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4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87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21-2018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70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109,269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119,920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-8.88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23,616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22,888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3.18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44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18,040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18,314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-1.50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6,417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7,253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-11.53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6,154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4,833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27.33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5,861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5,267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11.28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5,447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5,159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5.58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2,434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2,016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20.73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2,193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3,024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-27.48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1,164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-11.42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996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1,067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-6.65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926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-7.03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813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0.62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756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-12.70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507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-25.11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473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-32.91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421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409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2.93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324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403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-19.60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7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241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-29.53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0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239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-21.34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7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190,183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201,989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-5.84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4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3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7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4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</a:t>
            </a:r>
            <a:r>
              <a:rPr kumimoji="0" lang="es-MX" sz="11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571612"/>
            <a:ext cx="5743587" cy="4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362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32</cp:revision>
  <dcterms:created xsi:type="dcterms:W3CDTF">2018-06-06T16:56:21Z</dcterms:created>
  <dcterms:modified xsi:type="dcterms:W3CDTF">2018-07-09T15:10:10Z</dcterms:modified>
</cp:coreProperties>
</file>